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AAF8A9-1704-4F79-7A28-E85E579C242A}" v="113" dt="2019-09-05T16:08:05.908"/>
    <p1510:client id="{4009FB33-109B-9280-85DC-4D48FDBD68AC}" v="43" dt="2019-10-02T22:19:52.431"/>
    <p1510:client id="{50D0FBC0-D5BB-8455-D96F-779AB0C076B3}" v="49" dt="2019-09-18T22:21:30.013"/>
    <p1510:client id="{570AB05D-CBAA-CE2B-3F94-F3C7B57D7A24}" v="76" dt="2019-09-26T03:53:52.470"/>
    <p1510:client id="{A6202245-28EA-9139-5EE7-F3DF98EE3399}" v="62" dt="2019-09-11T22:14:42.843"/>
    <p1510:client id="{ABA383B6-C873-499E-2D9B-1511F67D0FC9}" v="122" dt="2019-09-05T15:09:07.878"/>
    <p1510:client id="{D3BDE986-DB2B-21AB-3ACD-389B3F40A147}" v="6" dt="2019-09-18T22:39:55.6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CS/RBE 549 </a:t>
            </a:r>
            <a:br>
              <a:rPr lang="en-US">
                <a:ea typeface="+mj-lt"/>
                <a:cs typeface="+mj-lt"/>
              </a:rPr>
            </a:br>
            <a:r>
              <a:rPr lang="en-US">
                <a:cs typeface="Calibri Light"/>
              </a:rPr>
              <a:t>COMPUTER VISION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chemeClr val="accent1"/>
                </a:solidFill>
                <a:cs typeface="Calibri"/>
              </a:rPr>
              <a:t>LECTURE 12 – </a:t>
            </a:r>
            <a:r>
              <a:rPr lang="en-US" sz="4000" dirty="0">
                <a:solidFill>
                  <a:schemeClr val="accent1"/>
                </a:solidFill>
                <a:ea typeface="+mn-lt"/>
                <a:cs typeface="+mn-lt"/>
              </a:rPr>
              <a:t>SEGMENTATION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19E2DB9-9518-4444-9B5C-AA99885702A7}"/>
              </a:ext>
            </a:extLst>
          </p:cNvPr>
          <p:cNvCxnSpPr/>
          <p:nvPr/>
        </p:nvCxnSpPr>
        <p:spPr>
          <a:xfrm>
            <a:off x="1330209" y="3555059"/>
            <a:ext cx="9633183" cy="0"/>
          </a:xfrm>
          <a:prstGeom prst="straightConnector1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88EE50F9-1F0D-45E3-BC58-4B3946946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83" t="33322" r="153" b="21787"/>
          <a:stretch/>
        </p:blipFill>
        <p:spPr>
          <a:xfrm>
            <a:off x="-2150" y="1292286"/>
            <a:ext cx="12195659" cy="426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303AFCCE-6D74-4D21-8A42-8DBDE2F25A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360" t="31196" r="2240" b="27137"/>
          <a:stretch/>
        </p:blipFill>
        <p:spPr>
          <a:xfrm>
            <a:off x="-1575" y="1249479"/>
            <a:ext cx="12195740" cy="422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81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5F784-D336-4B67-9890-F206CC87D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2A38BDC-1238-4DBB-BCC8-6B42C8CF2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3333" r="160" b="18590"/>
          <a:stretch/>
        </p:blipFill>
        <p:spPr>
          <a:xfrm>
            <a:off x="-1575" y="1221601"/>
            <a:ext cx="12195160" cy="441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051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EFD55-9061-4491-AD43-836130CDC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05BFA80-894A-40BC-A8D0-29568A67BA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1196" r="160" b="22650"/>
          <a:stretch/>
        </p:blipFill>
        <p:spPr>
          <a:xfrm>
            <a:off x="-1575" y="1305235"/>
            <a:ext cx="12195160" cy="423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98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CS/RBE 549  COMPUTER VISION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71</cp:revision>
  <dcterms:created xsi:type="dcterms:W3CDTF">2013-07-15T20:26:40Z</dcterms:created>
  <dcterms:modified xsi:type="dcterms:W3CDTF">2019-10-02T22:19:54Z</dcterms:modified>
</cp:coreProperties>
</file>